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5875F-92A0-8A4B-9B5D-4DD1C400A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D76794-E252-5F4D-9C80-C25371EAB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8AD416-3EA7-B848-9CC6-808514CD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35041B-47CD-3942-AFE9-761E47E3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2D07C6-BDDE-5048-B786-CE640729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910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6C668-47B7-E149-BAEB-279B60F83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0106BD-8B88-7043-B357-448675577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96072C-7889-C143-B8A7-4830435D7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3DE090-5D74-9A43-AC61-9FA6BA3A0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72C87-981B-5C4C-BA9F-B1875FF1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384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D48B73-CD3B-FB42-8D16-E22117ED9F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F2E863-D0AC-2B4F-B4F8-7E8B49259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894EB4-3302-A342-BDFC-6B1DE0AD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99344E-B825-E642-AE5E-C0D75BB9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18060-E58D-934D-B84E-636210EA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054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03F6D-4F4B-BD4F-86DE-A4C967006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728BE9-F75C-1348-A772-982D50EB0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99D5E0-B2AA-D14C-B495-7ACDF1D5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D48106-3294-D34A-A817-394B4EC06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22BA59-A611-294E-AE55-ED1FFFC0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720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791CBF-4D62-8640-AE97-E1C3C57CE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C6EDA4-D272-6E45-B9ED-C6EB15F75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5CB773-A9D3-FF49-96A0-8980C67F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09BCCB-2EDF-3846-85B9-64BBD7E0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5ED858-02E7-AA44-A071-0A3EDD578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740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47DC5A-9009-DB47-9D59-A287221E2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0CD57-DC40-6942-9356-5D4B176D2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BE6966-18B8-9747-8BBE-7933F63CE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70298A-CE83-5C4C-8584-1CC99429B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74152D-C14F-BE4B-BDED-9E62CE55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AA2560-9C4D-C341-95C7-DBDA99061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5048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E7ACC-0035-C744-845D-1957A7E28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B4F925-6063-5642-B14D-9AA12E6EF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A1BBC5-41D7-6646-98F5-33A4C9CA9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A033D10-338B-6B40-82AF-F34D1E5EFC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0E221FC-1A96-F845-A33B-029C9A507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8A435E6-0420-EF4F-A21B-DC4943296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FEB6CF-85C9-FA46-8906-2C206C2A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3A67DBE-845A-BC4A-8424-4151FFFAB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4198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AC6F42-FB02-0C41-AAE6-D792018CA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9135FB2-B2A3-1741-91BD-1C8F456B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8E0FEE-5804-3642-A437-1EA91E5E7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174D30-AAC2-6E4D-8704-5F7753A22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220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479A226-2A67-1C46-AE33-6BF9AA27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97B2B4-45F0-5548-B56B-1A1F47EF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7FDB573-3536-2B48-8961-2284E295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837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B8652-DFE7-384D-B8FD-C966B41D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E34C76-30AD-BD4D-8495-37AC3AADF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6C2C72-A8E5-BA49-9403-4721B63C6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39D939-A08D-5144-8A7C-9C17C9A6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6EA09D-0346-0D40-B400-7D51E3217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2D1AF8-F934-C647-A2B4-8C8CCCB0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363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774BE-185E-204B-8137-7EB402D1D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7429B66-BF5D-3841-8909-2B5F0340CA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A773FC-9175-504E-A957-85AF31496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D81368-799D-0F42-9EB3-DCC7C1C24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556162-360F-194A-8B05-76460715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B1ECF7-EB57-1C48-9248-22C9D1D05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762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54E65E1-FA64-F245-B3BE-A9EE3B0D6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A97641-2174-DD45-A0A3-5DE0C5F27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DF097F-2D0F-8847-A1C9-B4CD1FF6FA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DE7AC-87B7-F049-A6D6-5EFBBE3EF892}" type="datetimeFigureOut">
              <a:rPr lang="es-CL" smtClean="0"/>
              <a:t>19-07-22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EDF6D4-02F8-9744-8F70-AB767B5C3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52DCB6-FDC0-2C4C-9E77-075DD16FD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36E9C-D903-0A41-911D-4CB8251D1E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746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EF4E0-1225-3D46-A566-952FCBE8E2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E66535-22A6-ED41-B9E7-DCA84AD80C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01128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Vázquez</dc:creator>
  <cp:lastModifiedBy>Luis Vázquez</cp:lastModifiedBy>
  <cp:revision>1</cp:revision>
  <dcterms:created xsi:type="dcterms:W3CDTF">2022-07-19T20:02:48Z</dcterms:created>
  <dcterms:modified xsi:type="dcterms:W3CDTF">2022-07-19T20:03:23Z</dcterms:modified>
</cp:coreProperties>
</file>